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886728" cy="14287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79" y="357166"/>
            <a:ext cx="8492601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28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041" y="2714620"/>
            <a:ext cx="5414959" cy="394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1" cy="61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latin typeface="Monotype Corsiva" pitchFamily="66" charset="0"/>
              </a:rPr>
              <a:t>Развивайте мелкую </a:t>
            </a:r>
          </a:p>
          <a:p>
            <a:pPr algn="ctr">
              <a:buNone/>
            </a:pPr>
            <a:r>
              <a:rPr lang="ru-RU" sz="5400" dirty="0" smtClean="0">
                <a:latin typeface="Monotype Corsiva" pitchFamily="66" charset="0"/>
              </a:rPr>
              <a:t>моторику рук ребенка!</a:t>
            </a:r>
          </a:p>
          <a:p>
            <a:pPr algn="ctr">
              <a:buNone/>
            </a:pPr>
            <a:r>
              <a:rPr lang="ru-RU" sz="5400" dirty="0" smtClean="0">
                <a:latin typeface="Monotype Corsiva" pitchFamily="66" charset="0"/>
              </a:rPr>
              <a:t>Желаем всем успехов!</a:t>
            </a:r>
          </a:p>
          <a:p>
            <a:pPr algn="ctr">
              <a:buNone/>
            </a:pPr>
            <a:endParaRPr lang="ru-RU" sz="5400" dirty="0" smtClean="0">
              <a:latin typeface="Monotype Corsiva" pitchFamily="66" charset="0"/>
            </a:endParaRPr>
          </a:p>
          <a:p>
            <a:pPr algn="r">
              <a:buNone/>
            </a:pPr>
            <a:r>
              <a:rPr lang="ru-RU" sz="5400" dirty="0" smtClean="0">
                <a:latin typeface="Monotype Corsiva" pitchFamily="66" charset="0"/>
              </a:rPr>
              <a:t>Спасибо за внимание!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75813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97680" y="3276600"/>
            <a:ext cx="48463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907" cy="360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Пальчиковый кукольный театр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93343" y="1554163"/>
            <a:ext cx="51097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869222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29618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6292" y="1"/>
            <a:ext cx="5857916" cy="52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3" y="3643314"/>
            <a:ext cx="2857488" cy="305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02580" y="3970020"/>
            <a:ext cx="3741420" cy="288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29388" cy="446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51960" y="3779520"/>
            <a:ext cx="4892040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35781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13683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00372"/>
            <a:ext cx="7572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17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Пальчиковый кукольный театр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1234567</dc:creator>
  <cp:lastModifiedBy>user</cp:lastModifiedBy>
  <cp:revision>16</cp:revision>
  <dcterms:created xsi:type="dcterms:W3CDTF">2015-03-20T01:48:55Z</dcterms:created>
  <dcterms:modified xsi:type="dcterms:W3CDTF">2015-03-20T06:01:04Z</dcterms:modified>
</cp:coreProperties>
</file>